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9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7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5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1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5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9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83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4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6B9A-948B-495E-A40E-B86978574BDA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3C67-E2BA-435E-98B8-2CC86A9E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62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913" y="516834"/>
            <a:ext cx="9144000" cy="1243841"/>
          </a:xfrm>
        </p:spPr>
        <p:txBody>
          <a:bodyPr/>
          <a:lstStyle/>
          <a:p>
            <a:r>
              <a:rPr lang="en-GB" dirty="0" smtClean="0"/>
              <a:t>Those Heartbeat Graphs</a:t>
            </a:r>
            <a:endParaRPr lang="en-GB" dirty="0"/>
          </a:p>
        </p:txBody>
      </p:sp>
      <p:pic>
        <p:nvPicPr>
          <p:cNvPr id="1026" name="Picture 2" descr="http://weknowmemes.com/wp-content/uploads/2013/07/bad-luck-heart-m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11" y="2258566"/>
            <a:ext cx="3571597" cy="422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6913" y="4107829"/>
            <a:ext cx="3101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 hilarious science meme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7861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08809" y="84483"/>
            <a:ext cx="10267886" cy="6674126"/>
            <a:chOff x="1008809" y="84483"/>
            <a:chExt cx="10267886" cy="6674126"/>
          </a:xfrm>
        </p:grpSpPr>
        <p:pic>
          <p:nvPicPr>
            <p:cNvPr id="2050" name="Picture 2" descr="http://www.thestudentroom.co.uk/w/images/thumb/9/92/Cardiacpressurechanges.jpg/500px-Cardiacpressurechan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809" y="84483"/>
              <a:ext cx="10267886" cy="6674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21164308">
              <a:off x="4504076" y="4535786"/>
              <a:ext cx="16839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Atria</a:t>
              </a:r>
              <a:endParaRPr lang="en-GB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00389" y="2741691"/>
              <a:ext cx="20732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Ventricle</a:t>
              </a:r>
              <a:endParaRPr lang="en-GB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14369" y="1664329"/>
              <a:ext cx="115884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Aorta</a:t>
              </a:r>
              <a:endParaRPr lang="en-GB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52253" y="4916032"/>
            <a:ext cx="86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Atrial </a:t>
            </a:r>
          </a:p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Systole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223" y="980546"/>
            <a:ext cx="135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Ventricular </a:t>
            </a:r>
          </a:p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Systole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 rot="8710092">
            <a:off x="3208457" y="4092256"/>
            <a:ext cx="54382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18764689">
            <a:off x="4057837" y="1892527"/>
            <a:ext cx="978826" cy="816881"/>
          </a:xfrm>
          <a:prstGeom prst="triangle">
            <a:avLst>
              <a:gd name="adj" fmla="val 49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13665298">
            <a:off x="6135284" y="547395"/>
            <a:ext cx="101087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4494766">
            <a:off x="6365562" y="4062115"/>
            <a:ext cx="1777318" cy="1135700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604993" y="4844156"/>
            <a:ext cx="135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Diastole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95926" y="2421983"/>
            <a:ext cx="2223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Highest pressures are </a:t>
            </a:r>
            <a:r>
              <a:rPr lang="en-GB" b="1" i="1" dirty="0">
                <a:solidFill>
                  <a:srgbClr val="00B050"/>
                </a:solidFill>
              </a:rPr>
              <a:t>d</a:t>
            </a:r>
            <a:r>
              <a:rPr lang="en-GB" b="1" i="1" dirty="0" smtClean="0">
                <a:solidFill>
                  <a:srgbClr val="00B050"/>
                </a:solidFill>
              </a:rPr>
              <a:t>uring systole</a:t>
            </a:r>
            <a:endParaRPr lang="en-GB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4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08809" y="84483"/>
            <a:ext cx="10267886" cy="6674126"/>
            <a:chOff x="1008809" y="84483"/>
            <a:chExt cx="10267886" cy="6674126"/>
          </a:xfrm>
        </p:grpSpPr>
        <p:pic>
          <p:nvPicPr>
            <p:cNvPr id="2050" name="Picture 2" descr="http://www.thestudentroom.co.uk/w/images/thumb/9/92/Cardiacpressurechanges.jpg/500px-Cardiacpressurechan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809" y="84483"/>
              <a:ext cx="10267886" cy="6674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21164308">
              <a:off x="4504076" y="4535786"/>
              <a:ext cx="16839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Atria</a:t>
              </a:r>
              <a:endParaRPr lang="en-GB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00389" y="2741691"/>
              <a:ext cx="20732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Ventricle</a:t>
              </a:r>
              <a:endParaRPr lang="en-GB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14369" y="1664329"/>
              <a:ext cx="115884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Aorta</a:t>
              </a:r>
              <a:endParaRPr lang="en-GB" sz="2400" b="1" dirty="0"/>
            </a:p>
          </p:txBody>
        </p:sp>
      </p:grpSp>
      <p:sp>
        <p:nvSpPr>
          <p:cNvPr id="11" name="Isosceles Triangle 10"/>
          <p:cNvSpPr/>
          <p:nvPr/>
        </p:nvSpPr>
        <p:spPr>
          <a:xfrm rot="8710092">
            <a:off x="3208457" y="4092256"/>
            <a:ext cx="54382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90635" y="4213051"/>
            <a:ext cx="1466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All blood forced into ventricles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 rot="18764689">
            <a:off x="4057837" y="1892527"/>
            <a:ext cx="978826" cy="816881"/>
          </a:xfrm>
          <a:prstGeom prst="triangle">
            <a:avLst>
              <a:gd name="adj" fmla="val 49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13665298">
            <a:off x="6135284" y="547395"/>
            <a:ext cx="101087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4494766">
            <a:off x="6365562" y="4062115"/>
            <a:ext cx="1777318" cy="1135700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054462" y="5051333"/>
            <a:ext cx="169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Atrium begins filling with blood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4999" y="1176695"/>
            <a:ext cx="1360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Blood forced out of ventricles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9512" y="1546027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Blood forced into Aorta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2500" y="3899367"/>
            <a:ext cx="1360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Ventricles empty</a:t>
            </a:r>
            <a:endParaRPr lang="en-GB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9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08809" y="84483"/>
            <a:ext cx="10267886" cy="6674126"/>
            <a:chOff x="1008809" y="84483"/>
            <a:chExt cx="10267886" cy="6674126"/>
          </a:xfrm>
        </p:grpSpPr>
        <p:pic>
          <p:nvPicPr>
            <p:cNvPr id="2050" name="Picture 2" descr="http://www.thestudentroom.co.uk/w/images/thumb/9/92/Cardiacpressurechanges.jpg/500px-Cardiacpressurechan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809" y="84483"/>
              <a:ext cx="10267886" cy="6674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21164308">
              <a:off x="4504076" y="4535786"/>
              <a:ext cx="16839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Atria</a:t>
              </a:r>
              <a:endParaRPr lang="en-GB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00389" y="2741691"/>
              <a:ext cx="20732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Ventricle</a:t>
              </a:r>
              <a:endParaRPr lang="en-GB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14369" y="1664329"/>
              <a:ext cx="115884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Aorta</a:t>
              </a:r>
              <a:endParaRPr lang="en-GB" sz="2400" b="1" dirty="0"/>
            </a:p>
          </p:txBody>
        </p:sp>
      </p:grpSp>
      <p:sp>
        <p:nvSpPr>
          <p:cNvPr id="11" name="Isosceles Triangle 10"/>
          <p:cNvSpPr/>
          <p:nvPr/>
        </p:nvSpPr>
        <p:spPr>
          <a:xfrm rot="8710092">
            <a:off x="3208457" y="4092256"/>
            <a:ext cx="54382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18764689">
            <a:off x="4057837" y="1892527"/>
            <a:ext cx="978826" cy="816881"/>
          </a:xfrm>
          <a:prstGeom prst="triangle">
            <a:avLst>
              <a:gd name="adj" fmla="val 49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13665298">
            <a:off x="6135284" y="547395"/>
            <a:ext cx="101087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4494766">
            <a:off x="6365562" y="4062115"/>
            <a:ext cx="1777318" cy="1135700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679882" y="4505602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AV valve closes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278" y="2030449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Semilunar valve opens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9731" y="889867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Semilunar valve closes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2670" y="4457762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AV valve opens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78060" y="2994971"/>
            <a:ext cx="1936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Semilunar valves at the top – The moon can be seen high in the sky.</a:t>
            </a:r>
            <a:endParaRPr lang="en-GB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08809" y="84483"/>
            <a:ext cx="10267886" cy="6674126"/>
            <a:chOff x="1008809" y="84483"/>
            <a:chExt cx="10267886" cy="6674126"/>
          </a:xfrm>
        </p:grpSpPr>
        <p:pic>
          <p:nvPicPr>
            <p:cNvPr id="2050" name="Picture 2" descr="http://www.thestudentroom.co.uk/w/images/thumb/9/92/Cardiacpressurechanges.jpg/500px-Cardiacpressurechan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809" y="84483"/>
              <a:ext cx="10267886" cy="6674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21164308">
              <a:off x="4504076" y="4535786"/>
              <a:ext cx="16839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Atria</a:t>
              </a:r>
              <a:endParaRPr lang="en-GB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00389" y="2741691"/>
              <a:ext cx="20732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Ventricle</a:t>
              </a:r>
              <a:endParaRPr lang="en-GB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14369" y="1664329"/>
              <a:ext cx="115884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Aorta</a:t>
              </a:r>
              <a:endParaRPr lang="en-GB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52253" y="4916032"/>
            <a:ext cx="86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Atrial </a:t>
            </a:r>
          </a:p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Systole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223" y="980546"/>
            <a:ext cx="135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Ventricular </a:t>
            </a:r>
          </a:p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Systole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 rot="8710092">
            <a:off x="3208457" y="4092256"/>
            <a:ext cx="54382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90635" y="4213051"/>
            <a:ext cx="1466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All blood forced into ventricles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 rot="18764689">
            <a:off x="4057837" y="1892527"/>
            <a:ext cx="978826" cy="816881"/>
          </a:xfrm>
          <a:prstGeom prst="triangle">
            <a:avLst>
              <a:gd name="adj" fmla="val 49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13665298">
            <a:off x="6135284" y="547395"/>
            <a:ext cx="1010871" cy="1075421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4494766">
            <a:off x="6365562" y="4062115"/>
            <a:ext cx="1777318" cy="1135700"/>
          </a:xfrm>
          <a:prstGeom prst="triangle">
            <a:avLst>
              <a:gd name="adj" fmla="val 520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054462" y="5051333"/>
            <a:ext cx="169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Atrium begins filling with blood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4999" y="1176695"/>
            <a:ext cx="1360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Blood forced out of ventricles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9512" y="1546027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Blood forced into Aorta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9882" y="4505602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AV valve closes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278" y="2030449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Semilunar valve opens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9731" y="889867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Semilunar valve closes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2670" y="4457762"/>
            <a:ext cx="120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AV valve opens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04993" y="4844156"/>
            <a:ext cx="135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00B050"/>
                </a:solidFill>
              </a:rPr>
              <a:t>Diastole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2500" y="3899367"/>
            <a:ext cx="1360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Ventricles empty</a:t>
            </a:r>
            <a:endParaRPr lang="en-GB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450427" y="1713187"/>
            <a:ext cx="9091447" cy="4550978"/>
            <a:chOff x="1713186" y="1271752"/>
            <a:chExt cx="6611008" cy="30480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713186" y="3352800"/>
              <a:ext cx="1166648" cy="1051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156841" y="3368565"/>
              <a:ext cx="215462" cy="4256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372303" y="1271752"/>
              <a:ext cx="599090" cy="252248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971393" y="1271752"/>
              <a:ext cx="378373" cy="3048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349766" y="3352800"/>
              <a:ext cx="451945" cy="96695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157546" y="3363310"/>
              <a:ext cx="1166648" cy="1051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>
              <a:off x="2827281" y="3048000"/>
              <a:ext cx="1355835" cy="746234"/>
            </a:xfrm>
            <a:prstGeom prst="arc">
              <a:avLst>
                <a:gd name="adj1" fmla="val 10996223"/>
                <a:gd name="adj2" fmla="val 0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c 20"/>
            <p:cNvSpPr/>
            <p:nvPr/>
          </p:nvSpPr>
          <p:spPr>
            <a:xfrm>
              <a:off x="5801711" y="3048000"/>
              <a:ext cx="1355835" cy="746234"/>
            </a:xfrm>
            <a:prstGeom prst="arc">
              <a:avLst>
                <a:gd name="adj1" fmla="val 10996223"/>
                <a:gd name="adj2" fmla="val 0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18067" y="3358131"/>
            <a:ext cx="1629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00B050"/>
                </a:solidFill>
              </a:rPr>
              <a:t>Atrial Systole</a:t>
            </a:r>
            <a:endParaRPr lang="en-GB" sz="2400" b="1" i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7240" y="654641"/>
            <a:ext cx="1629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00B050"/>
                </a:solidFill>
              </a:rPr>
              <a:t>Ventricular Systole</a:t>
            </a:r>
            <a:endParaRPr lang="en-GB" sz="2400" b="1" i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8782" y="3684140"/>
            <a:ext cx="162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00B050"/>
                </a:solidFill>
              </a:rPr>
              <a:t>Diastole</a:t>
            </a:r>
            <a:endParaRPr lang="en-GB" sz="2400" b="1" i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7655" y="192976"/>
            <a:ext cx="326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Reading ECGs</a:t>
            </a:r>
            <a:endParaRPr lang="en-GB" sz="2400" b="1" dirty="0"/>
          </a:p>
        </p:txBody>
      </p:sp>
      <p:sp>
        <p:nvSpPr>
          <p:cNvPr id="4" name="Left Brace 3"/>
          <p:cNvSpPr/>
          <p:nvPr/>
        </p:nvSpPr>
        <p:spPr>
          <a:xfrm rot="5400000">
            <a:off x="3840498" y="3230942"/>
            <a:ext cx="148603" cy="20142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eft Brace 26"/>
          <p:cNvSpPr/>
          <p:nvPr/>
        </p:nvSpPr>
        <p:spPr>
          <a:xfrm rot="5400000">
            <a:off x="5857929" y="563392"/>
            <a:ext cx="148603" cy="20142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eft Brace 27"/>
          <p:cNvSpPr/>
          <p:nvPr/>
        </p:nvSpPr>
        <p:spPr>
          <a:xfrm rot="5400000">
            <a:off x="8089033" y="3255538"/>
            <a:ext cx="148603" cy="20142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123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Those Heartbeat Graphs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Heartbeat Graphs</dc:title>
  <dc:creator>Sam</dc:creator>
  <cp:lastModifiedBy>Sam</cp:lastModifiedBy>
  <cp:revision>7</cp:revision>
  <dcterms:created xsi:type="dcterms:W3CDTF">2016-04-28T19:22:30Z</dcterms:created>
  <dcterms:modified xsi:type="dcterms:W3CDTF">2016-05-12T15:56:08Z</dcterms:modified>
</cp:coreProperties>
</file>